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4" r:id="rId3"/>
  </p:sldIdLst>
  <p:sldSz cx="16256000" cy="914400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" userDrawn="1">
          <p15:clr>
            <a:srgbClr val="A4A3A4"/>
          </p15:clr>
        </p15:guide>
        <p15:guide id="2" pos="14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a Etcheverry" initials="F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532"/>
    <a:srgbClr val="78A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280" autoAdjust="0"/>
  </p:normalViewPr>
  <p:slideViewPr>
    <p:cSldViewPr snapToGrid="0" snapToObjects="1">
      <p:cViewPr varScale="1">
        <p:scale>
          <a:sx n="83" d="100"/>
          <a:sy n="83" d="100"/>
        </p:scale>
        <p:origin x="582" y="108"/>
      </p:cViewPr>
      <p:guideLst>
        <p:guide orient="horz" pos="379"/>
        <p:guide pos="14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A1E94-C664-4BB5-A642-4E476ED3296D}" type="datetimeFigureOut">
              <a:rPr lang="es-AR" smtClean="0"/>
              <a:t>26/6/2024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66B62-4041-44E9-BE39-2349FEF069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23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5252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3" y="2840569"/>
            <a:ext cx="13817600" cy="196003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96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37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3" y="488951"/>
            <a:ext cx="2057399" cy="104013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2" y="488951"/>
            <a:ext cx="5901268" cy="104013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15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947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4113" y="5875867"/>
            <a:ext cx="138176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84113" y="3875622"/>
            <a:ext cx="138176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00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2844804"/>
            <a:ext cx="3979333" cy="80454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07468" y="2844804"/>
            <a:ext cx="3979333" cy="80454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58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366184"/>
            <a:ext cx="14630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12800" y="2046817"/>
            <a:ext cx="7182557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12800" y="2899833"/>
            <a:ext cx="7182557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8257824" y="2046817"/>
            <a:ext cx="7185376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8257824" y="2899833"/>
            <a:ext cx="7185376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56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59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12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364067"/>
            <a:ext cx="5348112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55648" y="364071"/>
            <a:ext cx="9087555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12800" y="1913471"/>
            <a:ext cx="5348112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820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86289" y="6400804"/>
            <a:ext cx="97536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186289" y="817033"/>
            <a:ext cx="97536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70" indent="0">
              <a:buNone/>
              <a:defRPr sz="3733"/>
            </a:lvl2pPr>
            <a:lvl3pPr marL="1219140" indent="0">
              <a:buNone/>
              <a:defRPr sz="3200"/>
            </a:lvl3pPr>
            <a:lvl4pPr marL="1828709" indent="0">
              <a:buNone/>
              <a:defRPr sz="2667"/>
            </a:lvl4pPr>
            <a:lvl5pPr marL="2438278" indent="0">
              <a:buNone/>
              <a:defRPr sz="2667"/>
            </a:lvl5pPr>
            <a:lvl6pPr marL="3047848" indent="0">
              <a:buNone/>
              <a:defRPr sz="2667"/>
            </a:lvl6pPr>
            <a:lvl7pPr marL="3657418" indent="0">
              <a:buNone/>
              <a:defRPr sz="2667"/>
            </a:lvl7pPr>
            <a:lvl8pPr marL="4266987" indent="0">
              <a:buNone/>
              <a:defRPr sz="2667"/>
            </a:lvl8pPr>
            <a:lvl9pPr marL="4876557" indent="0">
              <a:buNone/>
              <a:defRPr sz="2667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186289" y="7156455"/>
            <a:ext cx="97536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305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12800" y="366184"/>
            <a:ext cx="146304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12800" y="2133605"/>
            <a:ext cx="146304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12801" y="8475138"/>
            <a:ext cx="37930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A278D-0BA8-9241-A15B-56AF78CDBAF2}" type="datetimeFigureOut">
              <a:rPr lang="es-ES" smtClean="0"/>
              <a:t>26/06/2024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5554136" y="8475138"/>
            <a:ext cx="514773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650133" y="8475138"/>
            <a:ext cx="37930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16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095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609570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64765" y="3865431"/>
            <a:ext cx="146006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latin typeface="+mj-lt"/>
                <a:cs typeface="Rockwell"/>
              </a:rPr>
              <a:t>TÍTULO PRINCIPAL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DB559A7-4A7C-302E-BC74-B7CC2705B0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" r="5"/>
          <a:stretch/>
        </p:blipFill>
        <p:spPr>
          <a:xfrm>
            <a:off x="2217737" y="212651"/>
            <a:ext cx="11820525" cy="203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3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865085" y="2718769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 dirty="0"/>
              <a:t>Xxxxxxx xxxx xxxxxx</a:t>
            </a:r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8A7FB45-D0AE-D486-89FC-7A7AB16996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988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6</Words>
  <Application>Microsoft Office PowerPoint</Application>
  <PresentationFormat>Personalizado</PresentationFormat>
  <Paragraphs>10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Hernán Amuchastegui</dc:creator>
  <cp:lastModifiedBy>Pablo Biasetti</cp:lastModifiedBy>
  <cp:revision>34</cp:revision>
  <dcterms:created xsi:type="dcterms:W3CDTF">2017-02-09T13:02:25Z</dcterms:created>
  <dcterms:modified xsi:type="dcterms:W3CDTF">2024-06-26T14:06:13Z</dcterms:modified>
</cp:coreProperties>
</file>