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3716000" cy="24382413"/>
  <p:notesSz cx="6858000" cy="9144000"/>
  <p:defaultTextStyle>
    <a:defPPr>
      <a:defRPr lang="es-AR"/>
    </a:defPPr>
    <a:lvl1pPr marL="0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354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709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063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417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771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126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480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4834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80" userDrawn="1">
          <p15:clr>
            <a:srgbClr val="A4A3A4"/>
          </p15:clr>
        </p15:guide>
        <p15:guide id="2" pos="43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1812" y="48"/>
      </p:cViewPr>
      <p:guideLst>
        <p:guide orient="horz" pos="7680"/>
        <p:guide pos="43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990364"/>
            <a:ext cx="11658600" cy="8488692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806412"/>
            <a:ext cx="10287000" cy="5886771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4/4/2024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9138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4/4/2024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87720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98138"/>
            <a:ext cx="2957513" cy="2066296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98138"/>
            <a:ext cx="8701088" cy="2066296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4/4/2024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2440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4/4/2024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7511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6078678"/>
            <a:ext cx="11830050" cy="10142405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6317034"/>
            <a:ext cx="11830050" cy="53336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4/4/2024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3369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490689"/>
            <a:ext cx="5829300" cy="1547041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490689"/>
            <a:ext cx="5829300" cy="1547041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4/4/2024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790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98143"/>
            <a:ext cx="11830050" cy="471280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977080"/>
            <a:ext cx="5802510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906353"/>
            <a:ext cx="5802510" cy="1309990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5977080"/>
            <a:ext cx="5831087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8906353"/>
            <a:ext cx="5831087" cy="1309990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4/4/2024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61319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4/4/2024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30553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4/4/2024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92368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3510621"/>
            <a:ext cx="6943725" cy="17327317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4/4/2024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9504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3510621"/>
            <a:ext cx="6943725" cy="17327317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4/4/2024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0303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98143"/>
            <a:ext cx="11830050" cy="4712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490689"/>
            <a:ext cx="11830050" cy="15470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9655E-A4E2-4841-AEDD-3A957E421835}" type="datetimeFigureOut">
              <a:rPr lang="es-AR" smtClean="0"/>
              <a:t>4/4/2024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598890"/>
            <a:ext cx="462915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771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22378" y="2578062"/>
            <a:ext cx="13086385" cy="2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TITULO PRINCIPAL </a:t>
            </a:r>
            <a:r>
              <a:rPr lang="es-ES" sz="112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(LETRAS MAYÚSCULAS)</a:t>
            </a:r>
          </a:p>
          <a:p>
            <a:pPr algn="ctr"/>
            <a:r>
              <a:rPr lang="es-ES" sz="157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Autores y coautores </a:t>
            </a:r>
          </a:p>
          <a:p>
            <a:pPr lvl="0" algn="ctr"/>
            <a:r>
              <a:rPr lang="es-ES" sz="157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Institución 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322763" y="7987016"/>
            <a:ext cx="13086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685766">
              <a:defRPr/>
            </a:pPr>
            <a:r>
              <a:rPr lang="es-ES" sz="1575" b="1" kern="0" dirty="0">
                <a:solidFill>
                  <a:schemeClr val="tx2">
                    <a:lumMod val="50000"/>
                  </a:schemeClr>
                </a:solidFill>
                <a:latin typeface="+mj-lt"/>
                <a:cs typeface="Rockwell"/>
              </a:rPr>
              <a:t>Objetivo/s</a:t>
            </a:r>
            <a:endParaRPr lang="es-ES" sz="1575" kern="0" dirty="0">
              <a:solidFill>
                <a:schemeClr val="tx2">
                  <a:lumMod val="50000"/>
                </a:schemeClr>
              </a:solidFill>
              <a:latin typeface="+mj-lt"/>
              <a:cs typeface="Rockwell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7797" y="5751931"/>
            <a:ext cx="13086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685766">
              <a:defRPr/>
            </a:pPr>
            <a:r>
              <a:rPr lang="en-US" sz="1575" b="1" kern="0" dirty="0" err="1">
                <a:solidFill>
                  <a:schemeClr val="tx2">
                    <a:lumMod val="50000"/>
                  </a:schemeClr>
                </a:solidFill>
                <a:latin typeface="+mj-lt"/>
                <a:cs typeface="Rockwell"/>
              </a:rPr>
              <a:t>Introducción</a:t>
            </a:r>
            <a:r>
              <a:rPr lang="es-ES" sz="1575" kern="0" dirty="0">
                <a:solidFill>
                  <a:schemeClr val="tx2">
                    <a:lumMod val="50000"/>
                  </a:schemeClr>
                </a:solidFill>
                <a:cs typeface="Rockwell"/>
              </a:rPr>
              <a:t>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97797" y="10198517"/>
            <a:ext cx="13086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685766">
              <a:defRPr/>
            </a:pPr>
            <a:r>
              <a:rPr lang="es-ES" sz="1575" b="1" kern="0" dirty="0">
                <a:solidFill>
                  <a:schemeClr val="tx2">
                    <a:lumMod val="50000"/>
                  </a:schemeClr>
                </a:solidFill>
                <a:latin typeface="+mj-lt"/>
                <a:cs typeface="Rockwell"/>
              </a:rPr>
              <a:t>Materiales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97797" y="12433602"/>
            <a:ext cx="13086000" cy="54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685766">
              <a:defRPr/>
            </a:pPr>
            <a:r>
              <a:rPr lang="es-ES" sz="1575" b="1" kern="0" dirty="0">
                <a:solidFill>
                  <a:schemeClr val="tx2">
                    <a:lumMod val="50000"/>
                  </a:schemeClr>
                </a:solidFill>
                <a:latin typeface="+mj-lt"/>
                <a:cs typeface="Rockwell"/>
              </a:rPr>
              <a:t>Resultados</a:t>
            </a:r>
          </a:p>
          <a:p>
            <a:pPr defTabSz="685766">
              <a:defRPr/>
            </a:pPr>
            <a:endParaRPr lang="es-ES" sz="1575" b="1" kern="0" dirty="0">
              <a:solidFill>
                <a:schemeClr val="tx2">
                  <a:lumMod val="50000"/>
                </a:schemeClr>
              </a:solidFill>
              <a:latin typeface="+mj-lt"/>
              <a:cs typeface="Rockwell"/>
            </a:endParaRPr>
          </a:p>
          <a:p>
            <a:pPr defTabSz="685766">
              <a:defRPr/>
            </a:pPr>
            <a:endParaRPr lang="es-ES" sz="1575" b="1" kern="0" dirty="0">
              <a:solidFill>
                <a:schemeClr val="tx2">
                  <a:lumMod val="50000"/>
                </a:schemeClr>
              </a:solidFill>
              <a:latin typeface="+mj-lt"/>
              <a:cs typeface="Rockwell"/>
            </a:endParaRPr>
          </a:p>
          <a:p>
            <a:pPr defTabSz="685766">
              <a:defRPr/>
            </a:pPr>
            <a:endParaRPr lang="es-ES" sz="1575" b="1" kern="0" dirty="0">
              <a:solidFill>
                <a:schemeClr val="tx2">
                  <a:lumMod val="50000"/>
                </a:schemeClr>
              </a:solidFill>
              <a:latin typeface="+mj-lt"/>
              <a:cs typeface="Rockwell"/>
            </a:endParaRPr>
          </a:p>
          <a:p>
            <a:pPr defTabSz="685766">
              <a:defRPr/>
            </a:pPr>
            <a:endParaRPr lang="es-ES" sz="1575" b="1" kern="0" dirty="0">
              <a:solidFill>
                <a:schemeClr val="tx2">
                  <a:lumMod val="50000"/>
                </a:schemeClr>
              </a:solidFill>
              <a:latin typeface="+mj-lt"/>
              <a:cs typeface="Rockwell"/>
            </a:endParaRPr>
          </a:p>
          <a:p>
            <a:pPr defTabSz="685766">
              <a:defRPr/>
            </a:pPr>
            <a:endParaRPr lang="es-ES" sz="1575" b="1" kern="0" dirty="0">
              <a:solidFill>
                <a:schemeClr val="tx2">
                  <a:lumMod val="50000"/>
                </a:schemeClr>
              </a:solidFill>
              <a:latin typeface="+mj-lt"/>
              <a:cs typeface="Rockwell"/>
            </a:endParaRPr>
          </a:p>
          <a:p>
            <a:pPr defTabSz="685766">
              <a:defRPr/>
            </a:pPr>
            <a:endParaRPr lang="es-ES" sz="1575" b="1" kern="0" dirty="0">
              <a:solidFill>
                <a:schemeClr val="tx2">
                  <a:lumMod val="50000"/>
                </a:schemeClr>
              </a:solidFill>
              <a:latin typeface="+mj-lt"/>
              <a:cs typeface="Rockwell"/>
            </a:endParaRPr>
          </a:p>
          <a:p>
            <a:pPr defTabSz="685766">
              <a:defRPr/>
            </a:pPr>
            <a:endParaRPr lang="es-ES" sz="1575" b="1" kern="0" dirty="0">
              <a:solidFill>
                <a:schemeClr val="tx2">
                  <a:lumMod val="50000"/>
                </a:schemeClr>
              </a:solidFill>
              <a:latin typeface="+mj-lt"/>
              <a:cs typeface="Rockwell"/>
            </a:endParaRPr>
          </a:p>
          <a:p>
            <a:pPr defTabSz="685766">
              <a:defRPr/>
            </a:pPr>
            <a:endParaRPr lang="es-ES" sz="1575" b="1" kern="0" dirty="0">
              <a:solidFill>
                <a:schemeClr val="tx2">
                  <a:lumMod val="50000"/>
                </a:schemeClr>
              </a:solidFill>
              <a:latin typeface="+mj-lt"/>
              <a:cs typeface="Rockwell"/>
            </a:endParaRPr>
          </a:p>
          <a:p>
            <a:pPr defTabSz="685766">
              <a:defRPr/>
            </a:pPr>
            <a:endParaRPr lang="es-ES" sz="1575" b="1" kern="0" dirty="0">
              <a:solidFill>
                <a:schemeClr val="tx2">
                  <a:lumMod val="50000"/>
                </a:schemeClr>
              </a:solidFill>
              <a:latin typeface="+mj-lt"/>
              <a:cs typeface="Rockwell"/>
            </a:endParaRPr>
          </a:p>
          <a:p>
            <a:pPr defTabSz="685766">
              <a:defRPr/>
            </a:pPr>
            <a:endParaRPr lang="es-ES" sz="1575" b="1" kern="0" dirty="0">
              <a:solidFill>
                <a:schemeClr val="tx2">
                  <a:lumMod val="50000"/>
                </a:schemeClr>
              </a:solidFill>
              <a:latin typeface="+mj-lt"/>
              <a:cs typeface="Rockwell"/>
            </a:endParaRPr>
          </a:p>
          <a:p>
            <a:pPr defTabSz="685766">
              <a:defRPr/>
            </a:pPr>
            <a:endParaRPr lang="es-ES" sz="1575" b="1" kern="0" dirty="0">
              <a:solidFill>
                <a:schemeClr val="tx2">
                  <a:lumMod val="50000"/>
                </a:schemeClr>
              </a:solidFill>
              <a:latin typeface="+mj-lt"/>
              <a:cs typeface="Rockwell"/>
            </a:endParaRPr>
          </a:p>
          <a:p>
            <a:pPr defTabSz="685766">
              <a:defRPr/>
            </a:pPr>
            <a:endParaRPr lang="es-ES" sz="1575" b="1" kern="0" dirty="0">
              <a:solidFill>
                <a:schemeClr val="tx2">
                  <a:lumMod val="50000"/>
                </a:schemeClr>
              </a:solidFill>
              <a:latin typeface="+mj-lt"/>
              <a:cs typeface="Rockwell"/>
            </a:endParaRPr>
          </a:p>
          <a:p>
            <a:pPr defTabSz="685766">
              <a:defRPr/>
            </a:pPr>
            <a:endParaRPr lang="es-ES" sz="1575" b="1" kern="0" dirty="0">
              <a:solidFill>
                <a:schemeClr val="tx2">
                  <a:lumMod val="50000"/>
                </a:schemeClr>
              </a:solidFill>
              <a:latin typeface="+mj-lt"/>
              <a:cs typeface="Rockwell"/>
            </a:endParaRPr>
          </a:p>
          <a:p>
            <a:pPr defTabSz="685766">
              <a:defRPr/>
            </a:pPr>
            <a:r>
              <a:rPr lang="es-ES" sz="1575" kern="0" dirty="0">
                <a:solidFill>
                  <a:schemeClr val="tx2">
                    <a:lumMod val="50000"/>
                  </a:schemeClr>
                </a:solidFill>
                <a:latin typeface="+mj-lt"/>
                <a:cs typeface="Rockwell"/>
              </a:rPr>
              <a:t>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97797" y="18268687"/>
            <a:ext cx="13086000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685766">
              <a:defRPr/>
            </a:pPr>
            <a:r>
              <a:rPr lang="es-ES" sz="1575" b="1" kern="0" dirty="0">
                <a:solidFill>
                  <a:schemeClr val="tx2">
                    <a:lumMod val="50000"/>
                  </a:schemeClr>
                </a:solidFill>
                <a:latin typeface="+mj-lt"/>
                <a:cs typeface="Rockwell"/>
              </a:rPr>
              <a:t>Conclusiones</a:t>
            </a:r>
          </a:p>
          <a:p>
            <a:pPr defTabSz="685766">
              <a:defRPr/>
            </a:pPr>
            <a:endParaRPr lang="es-ES" sz="1575" b="1" kern="0" dirty="0">
              <a:solidFill>
                <a:schemeClr val="tx2">
                  <a:lumMod val="50000"/>
                </a:schemeClr>
              </a:solidFill>
              <a:latin typeface="+mj-lt"/>
              <a:cs typeface="Rockwell"/>
            </a:endParaRPr>
          </a:p>
          <a:p>
            <a:pPr defTabSz="685766">
              <a:defRPr/>
            </a:pPr>
            <a:endParaRPr lang="es-ES" sz="1575" b="1" kern="0" dirty="0">
              <a:solidFill>
                <a:schemeClr val="tx2">
                  <a:lumMod val="50000"/>
                </a:schemeClr>
              </a:solidFill>
              <a:latin typeface="+mj-lt"/>
              <a:cs typeface="Rockwell"/>
            </a:endParaRPr>
          </a:p>
          <a:p>
            <a:pPr defTabSz="685766">
              <a:defRPr/>
            </a:pPr>
            <a:endParaRPr lang="es-ES" sz="1575" b="1" kern="0" dirty="0">
              <a:solidFill>
                <a:schemeClr val="tx2">
                  <a:lumMod val="50000"/>
                </a:schemeClr>
              </a:solidFill>
              <a:latin typeface="+mj-lt"/>
              <a:cs typeface="Rockwell"/>
            </a:endParaRPr>
          </a:p>
          <a:p>
            <a:pPr defTabSz="685766">
              <a:defRPr/>
            </a:pPr>
            <a:endParaRPr lang="es-ES" sz="1575" b="1" kern="0" dirty="0">
              <a:solidFill>
                <a:schemeClr val="tx2">
                  <a:lumMod val="50000"/>
                </a:schemeClr>
              </a:solidFill>
              <a:latin typeface="+mj-lt"/>
              <a:cs typeface="Rockwell"/>
            </a:endParaRPr>
          </a:p>
          <a:p>
            <a:pPr defTabSz="685766">
              <a:defRPr/>
            </a:pPr>
            <a:r>
              <a:rPr lang="es-ES" sz="1575" kern="0" dirty="0">
                <a:solidFill>
                  <a:schemeClr val="tx2">
                    <a:lumMod val="50000"/>
                  </a:schemeClr>
                </a:solidFill>
                <a:latin typeface="+mj-lt"/>
                <a:cs typeface="Rockwell"/>
              </a:rPr>
              <a:t> 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7B04A1AE-D0E1-1EB4-1004-A8F64032E2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5" r="6245"/>
          <a:stretch/>
        </p:blipFill>
        <p:spPr>
          <a:xfrm>
            <a:off x="984564" y="49108"/>
            <a:ext cx="11746871" cy="231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2559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</TotalTime>
  <Words>19</Words>
  <Application>Microsoft Office PowerPoint</Application>
  <PresentationFormat>Personalizado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Rockwell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Lucía Senorans</dc:creator>
  <cp:lastModifiedBy>Pablo Biasetti</cp:lastModifiedBy>
  <cp:revision>6</cp:revision>
  <dcterms:created xsi:type="dcterms:W3CDTF">2019-08-05T18:41:14Z</dcterms:created>
  <dcterms:modified xsi:type="dcterms:W3CDTF">2024-04-04T22:09:39Z</dcterms:modified>
</cp:coreProperties>
</file>