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65" r:id="rId4"/>
    <p:sldId id="267" r:id="rId5"/>
    <p:sldId id="270" r:id="rId6"/>
  </p:sldIdLst>
  <p:sldSz cx="16256000" cy="914400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" userDrawn="1">
          <p15:clr>
            <a:srgbClr val="A4A3A4"/>
          </p15:clr>
        </p15:guide>
        <p15:guide id="2" pos="14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a Etcheverry" initials="F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532"/>
    <a:srgbClr val="78A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280" autoAdjust="0"/>
  </p:normalViewPr>
  <p:slideViewPr>
    <p:cSldViewPr snapToGrid="0" snapToObjects="1">
      <p:cViewPr varScale="1">
        <p:scale>
          <a:sx n="63" d="100"/>
          <a:sy n="63" d="100"/>
        </p:scale>
        <p:origin x="72" y="84"/>
      </p:cViewPr>
      <p:guideLst>
        <p:guide orient="horz" pos="379"/>
        <p:guide pos="14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A1E94-C664-4BB5-A642-4E476ED3296D}" type="datetimeFigureOut">
              <a:rPr lang="es-AR" smtClean="0"/>
              <a:t>17/4/2024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66B62-4041-44E9-BE39-2349FEF0697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231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35252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3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931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4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0205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66B62-4041-44E9-BE39-2349FEF0697C}" type="slidenum">
              <a:rPr lang="es-AR" smtClean="0"/>
              <a:t>5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797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3" y="2840569"/>
            <a:ext cx="13817600" cy="1960033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96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237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3" y="488951"/>
            <a:ext cx="2057399" cy="1040130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2" y="488951"/>
            <a:ext cx="5901268" cy="104013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15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947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4113" y="5875867"/>
            <a:ext cx="138176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84113" y="3875622"/>
            <a:ext cx="138176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4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84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9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55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100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2844804"/>
            <a:ext cx="3979333" cy="80454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707468" y="2844804"/>
            <a:ext cx="3979333" cy="8045451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58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366184"/>
            <a:ext cx="146304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12800" y="2046817"/>
            <a:ext cx="7182557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12800" y="2899833"/>
            <a:ext cx="7182557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8257824" y="2046817"/>
            <a:ext cx="7185376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8257824" y="2899833"/>
            <a:ext cx="7185376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56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59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12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364067"/>
            <a:ext cx="5348112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55648" y="364071"/>
            <a:ext cx="9087555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12800" y="1913471"/>
            <a:ext cx="5348112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8204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86289" y="6400804"/>
            <a:ext cx="97536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186289" y="817033"/>
            <a:ext cx="97536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70" indent="0">
              <a:buNone/>
              <a:defRPr sz="3733"/>
            </a:lvl2pPr>
            <a:lvl3pPr marL="1219140" indent="0">
              <a:buNone/>
              <a:defRPr sz="3200"/>
            </a:lvl3pPr>
            <a:lvl4pPr marL="1828709" indent="0">
              <a:buNone/>
              <a:defRPr sz="2667"/>
            </a:lvl4pPr>
            <a:lvl5pPr marL="2438278" indent="0">
              <a:buNone/>
              <a:defRPr sz="2667"/>
            </a:lvl5pPr>
            <a:lvl6pPr marL="3047848" indent="0">
              <a:buNone/>
              <a:defRPr sz="2667"/>
            </a:lvl6pPr>
            <a:lvl7pPr marL="3657418" indent="0">
              <a:buNone/>
              <a:defRPr sz="2667"/>
            </a:lvl7pPr>
            <a:lvl8pPr marL="4266987" indent="0">
              <a:buNone/>
              <a:defRPr sz="2667"/>
            </a:lvl8pPr>
            <a:lvl9pPr marL="4876557" indent="0">
              <a:buNone/>
              <a:defRPr sz="2667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186289" y="7156455"/>
            <a:ext cx="97536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70" indent="0">
              <a:buNone/>
              <a:defRPr sz="1600"/>
            </a:lvl2pPr>
            <a:lvl3pPr marL="1219140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305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12800" y="366184"/>
            <a:ext cx="146304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12800" y="2133605"/>
            <a:ext cx="146304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12801" y="8475138"/>
            <a:ext cx="37930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A278D-0BA8-9241-A15B-56AF78CDBAF2}" type="datetimeFigureOut">
              <a:rPr lang="es-ES" smtClean="0"/>
              <a:t>17/04/2024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5554136" y="8475138"/>
            <a:ext cx="514773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1650133" y="8475138"/>
            <a:ext cx="37930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1811C-DB08-E647-9FAB-778F009C001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016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095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defTabSz="609570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64765" y="3865431"/>
            <a:ext cx="1460063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>
                <a:latin typeface="+mj-lt"/>
                <a:cs typeface="Rockwell"/>
              </a:rPr>
              <a:t>TÍTULO PRINCIPAL</a:t>
            </a:r>
          </a:p>
          <a:p>
            <a:pPr algn="ctr"/>
            <a:r>
              <a:rPr lang="es-ES" sz="6000" dirty="0">
                <a:latin typeface="+mj-lt"/>
                <a:cs typeface="Rockwell"/>
              </a:rPr>
              <a:t>Autores e Instituciones</a:t>
            </a:r>
          </a:p>
          <a:p>
            <a:pPr algn="ctr"/>
            <a:r>
              <a:rPr lang="es-ES" sz="2800" b="1" kern="0" dirty="0">
                <a:latin typeface="+mj-lt"/>
                <a:cs typeface="Rockwell"/>
              </a:rPr>
              <a:t>DECLARACIÓN DE CONFLICTOS DE INTERÉS</a:t>
            </a:r>
          </a:p>
          <a:p>
            <a:pPr algn="ctr"/>
            <a:r>
              <a:rPr lang="es-ES" sz="2800" i="1" kern="0" dirty="0">
                <a:solidFill>
                  <a:srgbClr val="FF0000"/>
                </a:solidFill>
                <a:latin typeface="+mj-lt"/>
                <a:cs typeface="Rockwell"/>
              </a:rPr>
              <a:t>No existe | Existe: detallar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DB559A7-4A7C-302E-BC74-B7CC2705B0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" r="5"/>
          <a:stretch/>
        </p:blipFill>
        <p:spPr>
          <a:xfrm>
            <a:off x="2217737" y="212651"/>
            <a:ext cx="11820525" cy="203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3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34103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PRESENTACIÓN</a:t>
            </a:r>
            <a:endParaRPr lang="es-ES" sz="5333" kern="0" dirty="0">
              <a:latin typeface="+mj-lt"/>
              <a:cs typeface="Rockwell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865085" y="2718769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 dirty="0"/>
              <a:t>Xxxxxxx xxxx xxxxxx</a:t>
            </a:r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8A7FB45-D0AE-D486-89FC-7A7AB16996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9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39065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METODOLOGÍA</a:t>
            </a:r>
            <a:r>
              <a:rPr lang="es-ES" sz="5333" kern="0" dirty="0">
                <a:latin typeface="+mj-lt"/>
                <a:cs typeface="Rockwell"/>
              </a:rPr>
              <a:t>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865084" y="2864802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 dirty="0"/>
              <a:t>Xxxxxxx xxxx xxxxxx</a:t>
            </a:r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7805EF-862F-14B3-4857-B0D34977DAA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683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52400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ANÁLISIS CRÍTICO</a:t>
            </a:r>
            <a:endParaRPr lang="es-ES" sz="5333" kern="0" dirty="0">
              <a:latin typeface="+mj-lt"/>
              <a:cs typeface="Rockwell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865085" y="3275210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/>
              <a:t>Xxxxxxx xxxx xxxxxx</a:t>
            </a:r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  <a:p>
            <a:endParaRPr lang="es-AR" sz="3733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4AEE0FC-0B04-84BE-9A96-9E98C6A222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48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865085" y="1524002"/>
            <a:ext cx="12250057" cy="913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40">
              <a:defRPr/>
            </a:pPr>
            <a:r>
              <a:rPr lang="es-ES" sz="5333" b="1" kern="0" dirty="0">
                <a:latin typeface="+mj-lt"/>
                <a:cs typeface="Rockwell"/>
              </a:rPr>
              <a:t>DISCUSIÓN Y CONCLUSIONES</a:t>
            </a:r>
            <a:endParaRPr lang="es-ES" sz="5333" kern="0" dirty="0">
              <a:latin typeface="+mj-lt"/>
              <a:cs typeface="Rockwell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865085" y="3275210"/>
            <a:ext cx="12511317" cy="5836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733" dirty="0" err="1"/>
              <a:t>Xxxxxxx</a:t>
            </a:r>
            <a:r>
              <a:rPr lang="es-AR" sz="3733" dirty="0"/>
              <a:t> </a:t>
            </a:r>
            <a:r>
              <a:rPr lang="es-AR" sz="3733" dirty="0" err="1"/>
              <a:t>xxxx</a:t>
            </a:r>
            <a:r>
              <a:rPr lang="es-AR" sz="3733" dirty="0"/>
              <a:t> </a:t>
            </a:r>
            <a:r>
              <a:rPr lang="es-AR" sz="3733" dirty="0" err="1"/>
              <a:t>xxxxxx</a:t>
            </a:r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  <a:p>
            <a:endParaRPr lang="es-AR" sz="3733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EAFA06A-5036-A7B9-22A8-2BC32A91FC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2074" b="12253"/>
          <a:stretch/>
        </p:blipFill>
        <p:spPr>
          <a:xfrm>
            <a:off x="11899557" y="242020"/>
            <a:ext cx="4356443" cy="141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797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39</Words>
  <Application>Microsoft Office PowerPoint</Application>
  <PresentationFormat>Personalizado</PresentationFormat>
  <Paragraphs>44</Paragraphs>
  <Slides>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Hernán Amuchastegui</dc:creator>
  <cp:lastModifiedBy>Pablo Biasetti</cp:lastModifiedBy>
  <cp:revision>33</cp:revision>
  <dcterms:created xsi:type="dcterms:W3CDTF">2017-02-09T13:02:25Z</dcterms:created>
  <dcterms:modified xsi:type="dcterms:W3CDTF">2024-04-17T14:33:04Z</dcterms:modified>
</cp:coreProperties>
</file>